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94" r:id="rId36"/>
    <p:sldId id="269" r:id="rId37"/>
  </p:sldIdLst>
  <p:sldSz cx="18288000" cy="10287000"/>
  <p:notesSz cx="6858000" cy="9144000"/>
  <p:embeddedFontLst>
    <p:embeddedFont>
      <p:font typeface="Libre Franklin Light Italics" panose="020B0604020202020204" charset="0"/>
      <p:regular r:id="rId38"/>
    </p:embeddedFont>
    <p:embeddedFont>
      <p:font typeface="Libre Franklin Light Bold Italics" panose="020B0604020202020204" charset="0"/>
      <p:regular r:id="rId39"/>
    </p:embeddedFont>
    <p:embeddedFont>
      <p:font typeface="Montserrat Classic Bold" panose="020B0604020202020204" charset="0"/>
      <p:regular r:id="rId40"/>
    </p:embeddedFont>
    <p:embeddedFont>
      <p:font typeface="Libre Franklin Bold" panose="020B0604020202020204" charset="0"/>
      <p:regular r:id="rId41"/>
    </p:embeddedFont>
    <p:embeddedFont>
      <p:font typeface="Montserrat Classic" panose="020B0604020202020204" charset="0"/>
      <p:regular r:id="rId42"/>
    </p:embeddedFont>
    <p:embeddedFont>
      <p:font typeface="Libre Franklin Light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ibre Franklin Light Bold" panose="020B0604020202020204" charset="0"/>
      <p:regular r:id="rId48"/>
    </p:embeddedFont>
    <p:embeddedFont>
      <p:font typeface="Aileron Regular" panose="020B0604020202020204" charset="0"/>
      <p:regular r:id="rId49"/>
    </p:embeddedFont>
    <p:embeddedFont>
      <p:font typeface="Aileron Heavy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8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contesto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(blueprint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/>
          </a:p>
          <a:p>
            <a:pPr>
              <a:lnSpc>
                <a:spcPts val="3600"/>
              </a:lnSpc>
            </a:pPr>
            <a:r>
              <a:rPr lang="en-US" sz="2400" dirty="0"/>
              <a:t>https://it.wikipedia.org/wiki/Salt_(crittografia)</a:t>
            </a:r>
            <a:endParaRPr lang="en-US" sz="2400" dirty="0" smtClean="0"/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950068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Verifica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Can</a:t>
            </a:r>
          </a:p>
          <a:p>
            <a:pPr algn="just"/>
            <a:endParaRPr lang="it-IT" sz="2800" b="1" dirty="0"/>
          </a:p>
          <a:p>
            <a:pPr algn="just"/>
            <a:r>
              <a:rPr lang="it-IT" sz="2800" dirty="0" err="1" smtClean="0"/>
              <a:t>isAdministrator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Permission</a:t>
            </a:r>
            <a:r>
              <a:rPr lang="it-IT" sz="2800" dirty="0" smtClean="0"/>
              <a:t> presente in tutti i </a:t>
            </a:r>
            <a:r>
              <a:rPr lang="it-IT" sz="2800" dirty="0" err="1" smtClean="0"/>
              <a:t>templates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Test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admin_required</a:t>
            </a:r>
            <a:r>
              <a:rPr lang="it-IT" sz="2800" dirty="0" smtClean="0"/>
              <a:t> </a:t>
            </a:r>
            <a:r>
              <a:rPr lang="it-IT" sz="2800" dirty="0"/>
              <a:t>decorator</a:t>
            </a:r>
          </a:p>
          <a:p>
            <a:pPr algn="just"/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endParaRPr lang="it-IT" sz="2800" dirty="0" smtClean="0"/>
          </a:p>
          <a:p>
            <a:pPr algn="just"/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76700"/>
            <a:ext cx="4820784" cy="11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 10)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 profile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Avatar Utente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smtClean="0">
                <a:solidFill>
                  <a:srgbClr val="1546BA"/>
                </a:solidFill>
                <a:latin typeface="Libre Franklin Light"/>
              </a:rPr>
              <a:t>Blog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(cap 11)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14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8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permessi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Avatars (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gravatar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)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 (blueprint)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Post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 smtClean="0"/>
              <a:t>• markdown: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bleach: </a:t>
            </a: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err="1" smtClean="0"/>
              <a:t>pagedown</a:t>
            </a:r>
            <a:r>
              <a:rPr lang="en-US" dirty="0" smtClean="0"/>
              <a:t> e flask-</a:t>
            </a:r>
            <a:r>
              <a:rPr lang="en-US" dirty="0" err="1" smtClean="0"/>
              <a:t>pagedown</a:t>
            </a:r>
            <a:r>
              <a:rPr lang="en-US" dirty="0" smtClean="0"/>
              <a:t>: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10 –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758469" y="8287406"/>
            <a:ext cx="638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https://github.com/OmkarPathak/A-Simple-Note-Taking-Web-App</a:t>
            </a:r>
          </a:p>
        </p:txBody>
      </p:sp>
    </p:spTree>
    <p:extLst>
      <p:ext uri="{BB962C8B-B14F-4D97-AF65-F5344CB8AC3E}">
        <p14:creationId xmlns:p14="http://schemas.microsoft.com/office/powerpoint/2010/main" val="3804961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1395</Words>
  <Application>Microsoft Office PowerPoint</Application>
  <PresentationFormat>Personalizzato</PresentationFormat>
  <Paragraphs>385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8" baseType="lpstr">
      <vt:lpstr>Libre Franklin Light Italics</vt:lpstr>
      <vt:lpstr>Libre Franklin Light Bold Italics</vt:lpstr>
      <vt:lpstr>Montserrat Classic Bold</vt:lpstr>
      <vt:lpstr>Libre Franklin Bold</vt:lpstr>
      <vt:lpstr>Montserrat Classic</vt:lpstr>
      <vt:lpstr>Libre Franklin Light</vt:lpstr>
      <vt:lpstr>Calibri</vt:lpstr>
      <vt:lpstr>Libre Franklin Light Bold</vt:lpstr>
      <vt:lpstr>Aileron Regular</vt:lpstr>
      <vt:lpstr>Arial</vt:lpstr>
      <vt:lpstr>Aileron Heavy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49</cp:revision>
  <cp:lastPrinted>2020-11-23T17:32:36Z</cp:lastPrinted>
  <dcterms:created xsi:type="dcterms:W3CDTF">2006-08-16T00:00:00Z</dcterms:created>
  <dcterms:modified xsi:type="dcterms:W3CDTF">2020-11-25T22:28:25Z</dcterms:modified>
  <dc:identifier>DAEKUufQKP4</dc:identifier>
</cp:coreProperties>
</file>